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3" r:id="rId4"/>
    <p:sldId id="324" r:id="rId5"/>
    <p:sldId id="327" r:id="rId6"/>
    <p:sldId id="325" r:id="rId7"/>
    <p:sldId id="330" r:id="rId8"/>
    <p:sldId id="326" r:id="rId9"/>
    <p:sldId id="328" r:id="rId10"/>
    <p:sldId id="329" r:id="rId11"/>
    <p:sldId id="331" r:id="rId12"/>
    <p:sldId id="262" r:id="rId13"/>
    <p:sldId id="264" r:id="rId14"/>
    <p:sldId id="30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306" r:id="rId34"/>
    <p:sldId id="313" r:id="rId35"/>
    <p:sldId id="314" r:id="rId36"/>
    <p:sldId id="307" r:id="rId37"/>
    <p:sldId id="308" r:id="rId38"/>
    <p:sldId id="309" r:id="rId39"/>
    <p:sldId id="310" r:id="rId40"/>
    <p:sldId id="311" r:id="rId41"/>
    <p:sldId id="312" r:id="rId42"/>
    <p:sldId id="315" r:id="rId43"/>
    <p:sldId id="316" r:id="rId44"/>
    <p:sldId id="317" r:id="rId45"/>
    <p:sldId id="318" r:id="rId46"/>
    <p:sldId id="304" r:id="rId47"/>
    <p:sldId id="319" r:id="rId48"/>
    <p:sldId id="320" r:id="rId49"/>
    <p:sldId id="321" r:id="rId50"/>
    <p:sldId id="32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0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3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34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9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4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7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21B38-1E82-4DD9-82EC-57927C2BAB26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1622A-39EB-429E-AB1F-34A5F7244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Eras Light ITC" panose="020B04020305040208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Candara Light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ndara Light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ndara Light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 Light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 Light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Adrian\Documents\Middle%20School\Lesson%20Backup%20Files\11%20Lesson%20-%20Bucket%20List\Train%20-%20Hey,%20Soul%20Sister.mp3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6" descr="buc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6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87888" y="4005064"/>
            <a:ext cx="1761486" cy="175432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CA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The </a:t>
            </a:r>
            <a:endParaRPr lang="en-CA" sz="3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  <a:p>
            <a:pPr algn="ctr">
              <a:defRPr/>
            </a:pPr>
            <a:r>
              <a:rPr lang="en-CA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Bucket </a:t>
            </a:r>
            <a:r>
              <a:rPr lang="en-CA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6860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Year’s Resolutions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6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10349" y="188640"/>
            <a:ext cx="757130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What is a Bucket List?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3756" y="5373216"/>
            <a:ext cx="8964488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A list of things you want to do before you die</a:t>
            </a:r>
          </a:p>
        </p:txBody>
      </p:sp>
      <p:pic>
        <p:nvPicPr>
          <p:cNvPr id="7" name="Picture 6" descr="Bucket-List closeup.jpg"/>
          <p:cNvPicPr>
            <a:picLocks noChangeAspect="1"/>
          </p:cNvPicPr>
          <p:nvPr/>
        </p:nvPicPr>
        <p:blipFill>
          <a:blip r:embed="rId2"/>
          <a:srcRect b="32068"/>
          <a:stretch>
            <a:fillRect/>
          </a:stretch>
        </p:blipFill>
        <p:spPr>
          <a:xfrm>
            <a:off x="2133600" y="1196976"/>
            <a:ext cx="7924800" cy="4037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73027" y="306522"/>
            <a:ext cx="9245949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Anybody can make a 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         bucket </a:t>
            </a: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list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>
            <a:fillRect/>
          </a:stretch>
        </p:blipFill>
        <p:spPr bwMode="auto">
          <a:xfrm>
            <a:off x="7556502" y="2406770"/>
            <a:ext cx="4635498" cy="44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815" y="2320506"/>
            <a:ext cx="6978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You are about to start a new life adventure so it is a great chance to think about future dreams!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0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want to …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 hope to</a:t>
            </a:r>
          </a:p>
          <a:p>
            <a:r>
              <a:rPr lang="en-US" altLang="ko-KR" dirty="0" smtClean="0"/>
              <a:t>I wish to</a:t>
            </a:r>
          </a:p>
          <a:p>
            <a:r>
              <a:rPr lang="en-US" altLang="ko-KR" dirty="0" smtClean="0"/>
              <a:t>I will</a:t>
            </a:r>
          </a:p>
          <a:p>
            <a:r>
              <a:rPr lang="en-US" altLang="ko-KR" dirty="0" smtClean="0"/>
              <a:t>I dream to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Let’s look at some famous/popular bucket list items. 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9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1. I want to… be on TV</a:t>
            </a:r>
          </a:p>
        </p:txBody>
      </p:sp>
      <p:pic>
        <p:nvPicPr>
          <p:cNvPr id="4" name="Picture 3" descr="PhotoFunia-31e2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4" y="981076"/>
            <a:ext cx="7686675" cy="5764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Train - Hey, Soul Sister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13" y="3333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numSld="18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0525" y="908050"/>
            <a:ext cx="8870950" cy="5848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027" y="116632"/>
            <a:ext cx="9245949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2. I want to... be an 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athlete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2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3. I want to... see California</a:t>
            </a:r>
          </a:p>
        </p:txBody>
      </p:sp>
      <p:pic>
        <p:nvPicPr>
          <p:cNvPr id="4" name="Picture 3" descr="san_francisco_bridge_california-wi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111250"/>
            <a:ext cx="8820150" cy="551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42" name="Picture 2" descr="https://www.planetware.com/wpimages/2019/12/california-in-pictures-beautiful-places-to-photograph-yosemite-vall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59" y="1039962"/>
            <a:ext cx="8375949" cy="55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planetware.com/wpimages/2019/12/california-in-pictures-beautiful-places-to-photograph-joshua-tree-blue-sk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58" y="1039962"/>
            <a:ext cx="8375949" cy="55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planetware.com/wpimages/2019/12/california-in-pictures-beautiful-places-to-photograph-pfeiffer-beach-big-su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26" y="1039961"/>
            <a:ext cx="9508399" cy="57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www.planetware.com/wpimages/2019/12/california-in-pictures-beautiful-places-to-photograph-lady-bird-johnson-grove-redwoods-national-pa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24" y="984099"/>
            <a:ext cx="9663677" cy="57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www.planetware.com/wpimages/2019/12/california-in-pictures-beautiful-places-to-photograph-griffith-park-los-angel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22" y="938848"/>
            <a:ext cx="9663679" cy="57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5789" y="1012825"/>
            <a:ext cx="8480425" cy="5729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4. I want to… skydive</a:t>
            </a:r>
          </a:p>
        </p:txBody>
      </p:sp>
    </p:spTree>
    <p:extLst>
      <p:ext uri="{BB962C8B-B14F-4D97-AF65-F5344CB8AC3E}">
        <p14:creationId xmlns:p14="http://schemas.microsoft.com/office/powerpoint/2010/main" val="39171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5. I want to… get married</a:t>
            </a:r>
          </a:p>
        </p:txBody>
      </p:sp>
      <p:pic>
        <p:nvPicPr>
          <p:cNvPr id="5" name="Picture 4" descr="5328_125404800671_506230671_2889109_2852715_n"/>
          <p:cNvPicPr>
            <a:picLocks noChangeAspect="1" noChangeArrowheads="1"/>
          </p:cNvPicPr>
          <p:nvPr/>
        </p:nvPicPr>
        <p:blipFill>
          <a:blip r:embed="rId2"/>
          <a:srcRect t="37889"/>
          <a:stretch>
            <a:fillRect/>
          </a:stretch>
        </p:blipFill>
        <p:spPr bwMode="auto">
          <a:xfrm>
            <a:off x="2674939" y="1052514"/>
            <a:ext cx="6842125" cy="5665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맑은 고딕" panose="020B0503020000020004" pitchFamily="50" charset="-127"/>
              </a:rPr>
              <a:t>Warm Up Game (Scene It)</a:t>
            </a: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Review</a:t>
            </a:r>
            <a:r>
              <a:rPr lang="ko-KR" altLang="en-US" sz="32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32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Google Worksheet</a:t>
            </a:r>
            <a:endParaRPr lang="en-US" altLang="ko-KR" sz="32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Bucket </a:t>
            </a:r>
            <a:r>
              <a:rPr lang="en-US" altLang="ko-KR" sz="3200" dirty="0">
                <a:latin typeface="Arial" panose="020B0604020202020204" pitchFamily="34" charset="0"/>
                <a:ea typeface="맑은 고딕" panose="020B0503020000020004" pitchFamily="50" charset="-127"/>
              </a:rPr>
              <a:t>List</a:t>
            </a: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endParaRPr lang="ko-KR" altLang="en-US" sz="32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0" fontAlgn="base" latinLnBrk="0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n-US" altLang="ko-K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Today’s Plan</a:t>
            </a:r>
            <a:endParaRPr lang="ko-KR" alt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44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3050" y="981075"/>
            <a:ext cx="6565900" cy="5678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027" y="116633"/>
            <a:ext cx="924594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6. I want to... go to university</a:t>
            </a:r>
          </a:p>
        </p:txBody>
      </p:sp>
    </p:spTree>
    <p:extLst>
      <p:ext uri="{BB962C8B-B14F-4D97-AF65-F5344CB8AC3E}">
        <p14:creationId xmlns:p14="http://schemas.microsoft.com/office/powerpoint/2010/main" val="34681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3"/>
            <a:ext cx="9245949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7. I want to... learn an instrument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5400" y="908050"/>
            <a:ext cx="4421188" cy="581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7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3"/>
            <a:ext cx="9245949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8. I want to... visit Venice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7364" y="1004888"/>
            <a:ext cx="8677275" cy="5592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07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9. I want to... see the northern lights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6814" y="908050"/>
            <a:ext cx="7318375" cy="5856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0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2014" y="765175"/>
            <a:ext cx="7927975" cy="5945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027" y="116633"/>
            <a:ext cx="9245949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10. I want to... do a polar swim</a:t>
            </a:r>
          </a:p>
        </p:txBody>
      </p:sp>
    </p:spTree>
    <p:extLst>
      <p:ext uri="{BB962C8B-B14F-4D97-AF65-F5344CB8AC3E}">
        <p14:creationId xmlns:p14="http://schemas.microsoft.com/office/powerpoint/2010/main" val="40016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zapyramid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4" y="765175"/>
            <a:ext cx="8029575" cy="6021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027" y="116633"/>
            <a:ext cx="9245949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11. I want to... see the Pyramids</a:t>
            </a:r>
          </a:p>
        </p:txBody>
      </p:sp>
    </p:spTree>
    <p:extLst>
      <p:ext uri="{BB962C8B-B14F-4D97-AF65-F5344CB8AC3E}">
        <p14:creationId xmlns:p14="http://schemas.microsoft.com/office/powerpoint/2010/main" val="6825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3"/>
            <a:ext cx="9245949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12. I want to... run a marathon</a:t>
            </a:r>
          </a:p>
        </p:txBody>
      </p:sp>
      <p:pic>
        <p:nvPicPr>
          <p:cNvPr id="4" name="Picture 3" descr="vcm10-finish_leo-hagen_7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9" y="1268414"/>
            <a:ext cx="8696325" cy="496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06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13. I want to... climb Mt. Everest</a:t>
            </a:r>
          </a:p>
        </p:txBody>
      </p:sp>
      <p:pic>
        <p:nvPicPr>
          <p:cNvPr id="5" name="Picture 4" descr="bearz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863601"/>
            <a:ext cx="7835900" cy="5878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9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14. I want to... have kids</a:t>
            </a:r>
          </a:p>
        </p:txBody>
      </p:sp>
      <p:pic>
        <p:nvPicPr>
          <p:cNvPr id="4" name="Picture 3" descr="d30-sm.jpg"/>
          <p:cNvPicPr>
            <a:picLocks noChangeAspect="1"/>
          </p:cNvPicPr>
          <p:nvPr/>
        </p:nvPicPr>
        <p:blipFill>
          <a:blip r:embed="rId2"/>
          <a:srcRect r="3814"/>
          <a:stretch>
            <a:fillRect/>
          </a:stretch>
        </p:blipFill>
        <p:spPr>
          <a:xfrm>
            <a:off x="2016125" y="981076"/>
            <a:ext cx="8159750" cy="5654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6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3"/>
            <a:ext cx="9245949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15. I want to... learn to scuba dive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814" y="981076"/>
            <a:ext cx="8588375" cy="5572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3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936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0" y="1830622"/>
            <a:ext cx="1161978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3"/>
            <a:ext cx="924594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16. I want to... drive a race car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11222"/>
          <a:stretch>
            <a:fillRect/>
          </a:stretch>
        </p:blipFill>
        <p:spPr bwMode="auto">
          <a:xfrm>
            <a:off x="1774826" y="908050"/>
            <a:ext cx="8651875" cy="5761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2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3027" y="116632"/>
            <a:ext cx="924594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17. </a:t>
            </a: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haroni" pitchFamily="2" charset="-79"/>
                <a:cs typeface="Aharoni" pitchFamily="2" charset="-79"/>
              </a:rPr>
              <a:t>I want to... fall in love</a:t>
            </a:r>
          </a:p>
        </p:txBody>
      </p:sp>
      <p:pic>
        <p:nvPicPr>
          <p:cNvPr id="5" name="Picture 4" descr="pure-lov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4" y="1052513"/>
            <a:ext cx="8245475" cy="5472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9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bucket_list_promo_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19936" y="2348880"/>
            <a:ext cx="5040560" cy="43204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It’s never too early to dream.  Write at least </a:t>
            </a:r>
            <a:r>
              <a:rPr lang="en-CA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 </a:t>
            </a:r>
            <a:r>
              <a:rPr lang="en-CA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things </a:t>
            </a:r>
            <a:r>
              <a:rPr lang="en-CA" sz="40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  <a:r>
              <a:rPr lang="en-CA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want to do before you kick the bucket.</a:t>
            </a:r>
          </a:p>
        </p:txBody>
      </p:sp>
    </p:spTree>
    <p:extLst>
      <p:ext uri="{BB962C8B-B14F-4D97-AF65-F5344CB8AC3E}">
        <p14:creationId xmlns:p14="http://schemas.microsoft.com/office/powerpoint/2010/main" val="19269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 Bucket 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 want to drive across America with my family.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2011, I drove across America with my best friend. It was a great trip but I want to try again with my wife and daughter.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6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7" y="199115"/>
            <a:ext cx="3106795" cy="1657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101" y="227693"/>
            <a:ext cx="400839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79876" name="Picture 2" descr="https://fbcdn-sphotos-d-a.akamaihd.net/hphotos-ak-prn2/t1.0-9/198001_615962793920_341436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356100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 descr="https://fbcdn-sphotos-g-a.akamaihd.net/hphotos-ak-ash2/t1.0-9/208573_615962923660_742801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26" y="0"/>
            <a:ext cx="461327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8" descr="https://fbcdn-sphotos-g-a.akamaihd.net/hphotos-ak-ash2/t1.0-9/200551_616035548120_7612855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33738"/>
            <a:ext cx="5435600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10" descr="https://fbcdn-sphotos-d-a.akamaihd.net/hphotos-ak-frc3/t1.0-9/207685_616047818530_341807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644900"/>
            <a:ext cx="32766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5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80900" name="Picture 2" descr="https://fbcdn-sphotos-h-a.akamaihd.net/hphotos-ak-frc3/t1.0-9/294769_654988012070_116570814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4" descr="https://fbcdn-sphotos-c-a.akamaihd.net/hphotos-ak-ash2/t1.0-9/216962_616579004030_479875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33600"/>
            <a:ext cx="5021263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6" descr="https://scontent-a-hkg.xx.fbcdn.net/hphotos-frc3/t1.0-9/215940_616759826660_1823579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1989139"/>
            <a:ext cx="3833812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1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81924" name="Picture 2" descr="https://fbcdn-sphotos-f-a.akamaihd.net/hphotos-ak-frc3/t1.0-9/207646_616131046740_654680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8196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4" descr="https://scontent-a-hkg.xx.fbcdn.net/hphotos-ash2/t1.0-9/199053_616225342770_496638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7564"/>
            <a:ext cx="43561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8" descr="https://fbcdn-sphotos-e-a.akamaihd.net/hphotos-ak-ash2/t1.0-9/205069_616225871710_6958782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4" y="3248025"/>
            <a:ext cx="4859337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10" descr="https://fbcdn-sphotos-c-a.akamaihd.net/hphotos-ak-frc3/t1.0-9/207505_616251016320_218319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333376"/>
            <a:ext cx="3617912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8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82948" name="Picture 2" descr="https://fbcdn-sphotos-c-a.akamaihd.net/hphotos-ak-ash2/t1.0-9/207294_616600256440_674416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375"/>
            <a:ext cx="3983038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4" descr="https://fbcdn-sphotos-d-a.akamaihd.net/hphotos-ak-frc3/v/t1.0-9/215061_616759716880_4205667_n.jpg?oh=cdcee580693ad26825294a815b0420df&amp;oe=5402C9ED&amp;__gda__=1409313609_9e9f8183ce88e47cd71488c8392f2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260351"/>
            <a:ext cx="46434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6" descr="https://scontent-a-hkg.xx.fbcdn.net/hphotos-frc3/t1.0-9/207557_616972290880_104148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284539"/>
            <a:ext cx="5040313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1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Favorite Memory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Answers that I liked</a:t>
            </a:r>
          </a:p>
          <a:p>
            <a:r>
              <a:rPr lang="en-US" altLang="ko-KR" dirty="0" smtClean="0"/>
              <a:t>I liked everyone’s answers though!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66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83972" name="Picture 2" descr="https://fbcdn-sphotos-f-a.akamaihd.net/hphotos-ak-frc3/t1.0-9/216319_616972904650_814425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5710238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4" descr="https://fbcdn-sphotos-f-a.akamaihd.net/hphotos-ak-frc3/t1.0-9/206623_616973044370_7743769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4437064"/>
            <a:ext cx="3630613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6" descr="https://scontent-a-hkg.xx.fbcdn.net/hphotos-ash2/t1.0-9/205185_617591135710_1790740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4572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8" descr="https://fbcdn-sphotos-f-a.akamaihd.net/hphotos-ak-frc3/t1.0-9/205097_617591370240_6504308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1"/>
            <a:ext cx="2843212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7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ko-KR" smtClean="0"/>
          </a:p>
        </p:txBody>
      </p:sp>
      <p:pic>
        <p:nvPicPr>
          <p:cNvPr id="84996" name="Picture 2" descr="https://fbcdn-sphotos-d-a.akamaihd.net/hphotos-ak-frc3/t1.0-9/216407_618555493130_788296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43878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4" descr="https://fbcdn-sphotos-b-a.akamaihd.net/hphotos-ak-frc3/t1.0-9/207070_618555827460_7285142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0"/>
            <a:ext cx="44958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6" descr="https://fbcdn-sphotos-e-a.akamaihd.net/hphotos-ak-ash2/t1.0-9/207121_618555702710_6172431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570288"/>
            <a:ext cx="4932363" cy="32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8" descr="https://fbcdn-sphotos-a-a.akamaihd.net/hphotos-ak-ash2/t1.0-9/207331_618555757600_2301887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4149726"/>
            <a:ext cx="40640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 want to live in America for a few years.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 would love to live in Oregon.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Portland, OR Travel Guide &amp; Tips - Condé Nast Trave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659" y="2605627"/>
            <a:ext cx="5390695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want to write an album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was younger I wrote lots of music. I don’t have a lot of time to write music but one day I want to try.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want to buy a house.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 love my apartment but I like living in a house. </a:t>
            </a:r>
            <a:endParaRPr lang="ko-KR" altLang="en-US" dirty="0"/>
          </a:p>
        </p:txBody>
      </p:sp>
      <p:pic>
        <p:nvPicPr>
          <p:cNvPr id="8194" name="Picture 2" descr="Kim Kardashian and Kris Humphries Former Beverly Hills Home Is on .... Easy  Minecraft: Large Oak House Tutorial - How to Build a Survival .... Space of  the Week: A Modern Dr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00" y="2731773"/>
            <a:ext cx="5973492" cy="398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2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want to learn the piano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 have always thought the piano was a beautiful instrument.</a:t>
            </a:r>
            <a:endParaRPr lang="ko-KR" altLang="en-US" dirty="0"/>
          </a:p>
        </p:txBody>
      </p:sp>
      <p:pic>
        <p:nvPicPr>
          <p:cNvPr id="9218" name="Picture 2" descr="The Learn to Play the Piano &amp; Music Composition Bundle | StackSo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61" y="3108953"/>
            <a:ext cx="7032267" cy="35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7" descr="my bucketli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60350"/>
            <a:ext cx="8567738" cy="642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8"/>
          <p:cNvSpPr txBox="1">
            <a:spLocks noChangeArrowheads="1"/>
          </p:cNvSpPr>
          <p:nvPr/>
        </p:nvSpPr>
        <p:spPr bwMode="auto">
          <a:xfrm>
            <a:off x="4224339" y="406401"/>
            <a:ext cx="39608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ko-KR" sz="36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For our homework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ko-KR" sz="36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Tell me five things</a:t>
            </a:r>
            <a:endParaRPr lang="en-CA" altLang="ko-KR" sz="36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1444" name="TextBox 9"/>
          <p:cNvSpPr txBox="1">
            <a:spLocks noChangeArrowheads="1"/>
          </p:cNvSpPr>
          <p:nvPr/>
        </p:nvSpPr>
        <p:spPr bwMode="auto">
          <a:xfrm>
            <a:off x="4079876" y="1557339"/>
            <a:ext cx="54006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CA" altLang="ko-KR" sz="24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Drive across America with my family.</a:t>
            </a: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CA" altLang="ko-KR" sz="24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Live in America Again (For a little bit)</a:t>
            </a: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CA" altLang="ko-KR" sz="24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Write an album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CA" altLang="ko-KR" sz="24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Buy a house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CA" altLang="ko-KR" sz="2400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Learn the Piano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CA" altLang="ko-KR" sz="2400" dirty="0"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9514" y="1628775"/>
            <a:ext cx="288925" cy="2873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9514" y="1989139"/>
            <a:ext cx="288925" cy="2873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19514" y="2349500"/>
            <a:ext cx="288925" cy="2873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19514" y="2708276"/>
            <a:ext cx="288925" cy="2889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19514" y="3068639"/>
            <a:ext cx="288925" cy="2889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19514" y="3429000"/>
            <a:ext cx="288925" cy="2873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19514" y="3860801"/>
            <a:ext cx="288925" cy="2889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19514" y="4221164"/>
            <a:ext cx="288925" cy="2873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19514" y="4581525"/>
            <a:ext cx="288925" cy="2873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19514" y="4941889"/>
            <a:ext cx="288925" cy="2873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CA" altLang="ko-KR">
              <a:solidFill>
                <a:srgbClr val="FFFFFF"/>
              </a:solidFill>
              <a:latin typeface="Lucida Sans Unicode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5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Thoughts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case I don’t see you again.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Thoughts</a:t>
            </a:r>
            <a:r>
              <a:rPr lang="ko-KR" altLang="en-US" dirty="0" smtClean="0"/>
              <a:t> </a:t>
            </a:r>
            <a:r>
              <a:rPr lang="en-US" altLang="ko-KR" dirty="0" smtClean="0"/>
              <a:t>on English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Although it might not be important, you will be happier that you tried to learn.</a:t>
            </a:r>
          </a:p>
          <a:p>
            <a:r>
              <a:rPr lang="en-US" altLang="ko-KR" dirty="0" smtClean="0"/>
              <a:t>Speaking and writing is very important</a:t>
            </a:r>
          </a:p>
          <a:p>
            <a:pPr lvl="1"/>
            <a:r>
              <a:rPr lang="en-US" altLang="ko-KR" dirty="0" smtClean="0"/>
              <a:t>Don’t forget this! </a:t>
            </a:r>
          </a:p>
          <a:p>
            <a:pPr lvl="1"/>
            <a:r>
              <a:rPr lang="en-US" altLang="ko-KR" dirty="0" smtClean="0"/>
              <a:t>Practice speaking even with friends.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18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Thoughts on School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Studying is hard and boring but it is important.</a:t>
            </a:r>
          </a:p>
          <a:p>
            <a:r>
              <a:rPr lang="en-US" altLang="ko-KR" dirty="0" smtClean="0"/>
              <a:t>You will not be sad that you studied.</a:t>
            </a:r>
          </a:p>
          <a:p>
            <a:r>
              <a:rPr lang="en-US" altLang="ko-KR" dirty="0" smtClean="0"/>
              <a:t>It is like exercise</a:t>
            </a:r>
          </a:p>
          <a:p>
            <a:pPr lvl="1"/>
            <a:r>
              <a:rPr lang="en-US" altLang="ko-KR" dirty="0" smtClean="0"/>
              <a:t>You don’t want to do it.</a:t>
            </a:r>
          </a:p>
          <a:p>
            <a:pPr lvl="1"/>
            <a:r>
              <a:rPr lang="en-US" altLang="ko-KR" dirty="0" smtClean="0"/>
              <a:t>You hate doing it</a:t>
            </a:r>
          </a:p>
          <a:p>
            <a:pPr lvl="1"/>
            <a:r>
              <a:rPr lang="en-US" altLang="ko-KR" dirty="0" smtClean="0"/>
              <a:t>But when you are done, you look and feel good</a:t>
            </a:r>
          </a:p>
          <a:p>
            <a:pPr lvl="1"/>
            <a:r>
              <a:rPr lang="en-US" altLang="ko-KR" dirty="0" smtClean="0"/>
              <a:t>In the end you will be healthier because of it.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There are no good memories because of Corona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Many students said this way and I understand but let’s think positively! (it is easy to say but hard to do though)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06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Thoughts on growing 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Don’t be afraid of mistakes.</a:t>
            </a:r>
          </a:p>
          <a:p>
            <a:r>
              <a:rPr lang="en-US" altLang="ko-KR" dirty="0" smtClean="0"/>
              <a:t>Reading is cool</a:t>
            </a:r>
          </a:p>
          <a:p>
            <a:r>
              <a:rPr lang="en-US" altLang="ko-KR" dirty="0" smtClean="0"/>
              <a:t>Remember your friends</a:t>
            </a:r>
          </a:p>
          <a:p>
            <a:r>
              <a:rPr lang="en-US" altLang="ko-KR" dirty="0" smtClean="0"/>
              <a:t>Try new things and meet new people</a:t>
            </a:r>
          </a:p>
          <a:p>
            <a:r>
              <a:rPr lang="en-US" altLang="ko-KR" dirty="0" smtClean="0"/>
              <a:t>Be kind</a:t>
            </a:r>
          </a:p>
        </p:txBody>
      </p:sp>
    </p:spTree>
    <p:extLst>
      <p:ext uri="{BB962C8B-B14F-4D97-AF65-F5344CB8AC3E}">
        <p14:creationId xmlns:p14="http://schemas.microsoft.com/office/powerpoint/2010/main" val="42669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dirty="0"/>
              <a:t>My favorite memory from 2020 is video call with friends.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My favorite memory from 2020 is video chatting (calling) with my friends.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69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dirty="0"/>
              <a:t>When I played Minecraft with my sister.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7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My favorite memory in 2020 was dying my hair.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 went to see the sea with my family.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8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655</Words>
  <Application>Microsoft Office PowerPoint</Application>
  <PresentationFormat>와이드스크린</PresentationFormat>
  <Paragraphs>87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Aharoni</vt:lpstr>
      <vt:lpstr>굴림</vt:lpstr>
      <vt:lpstr>맑은 고딕</vt:lpstr>
      <vt:lpstr>Arial</vt:lpstr>
      <vt:lpstr>Calibri</vt:lpstr>
      <vt:lpstr>Candara Light</vt:lpstr>
      <vt:lpstr>Eras Light ITC</vt:lpstr>
      <vt:lpstr>Lucida Sans Unicode</vt:lpstr>
      <vt:lpstr>Office 테마</vt:lpstr>
      <vt:lpstr>PowerPoint 프레젠테이션</vt:lpstr>
      <vt:lpstr>Today’s Plan</vt:lpstr>
      <vt:lpstr>PowerPoint 프레젠테이션</vt:lpstr>
      <vt:lpstr>Favorite Memory</vt:lpstr>
      <vt:lpstr>There are no good memories because of Corona</vt:lpstr>
      <vt:lpstr>My favorite memory from 2020 is video call with friends.</vt:lpstr>
      <vt:lpstr>When I played Minecraft with my sister.</vt:lpstr>
      <vt:lpstr>My favorite memory in 2020 was dying my hair.</vt:lpstr>
      <vt:lpstr>I went to see the sea with my family.</vt:lpstr>
      <vt:lpstr>New Year’s Resolutions</vt:lpstr>
      <vt:lpstr>PowerPoint 프레젠테이션</vt:lpstr>
      <vt:lpstr>PowerPoint 프레젠테이션</vt:lpstr>
      <vt:lpstr>PowerPoint 프레젠테이션</vt:lpstr>
      <vt:lpstr>I want to …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 Bucket List</vt:lpstr>
      <vt:lpstr>I want to drive across America with my family.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 want to live in America for a few years. </vt:lpstr>
      <vt:lpstr>I want to write an album </vt:lpstr>
      <vt:lpstr>I want to buy a house. </vt:lpstr>
      <vt:lpstr>I want to learn the piano</vt:lpstr>
      <vt:lpstr>PowerPoint 프레젠테이션</vt:lpstr>
      <vt:lpstr>Final Thoughts</vt:lpstr>
      <vt:lpstr>Thoughts on English</vt:lpstr>
      <vt:lpstr>Thoughts on School</vt:lpstr>
      <vt:lpstr>Thoughts on growing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2020-12-22T05:36:13Z</dcterms:created>
  <dcterms:modified xsi:type="dcterms:W3CDTF">2020-12-29T05:45:18Z</dcterms:modified>
</cp:coreProperties>
</file>